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5.jpeg" /><Relationship Id="rId4" Type="http://schemas.openxmlformats.org/officeDocument/2006/relationships/image" Target="../media/image2.jpeg" /><Relationship Id="rId5" Type="http://schemas.openxmlformats.org/officeDocument/2006/relationships/image" Target="../media/image3.jpeg" /><Relationship Id="rId6" Type="http://schemas.openxmlformats.org/officeDocument/2006/relationships/image" Target="../media/image6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7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eg" /><Relationship Id="rId3" Type="http://schemas.openxmlformats.org/officeDocument/2006/relationships/image" Target="../media/image8.jpeg" /><Relationship Id="rId4" Type="http://schemas.openxmlformats.org/officeDocument/2006/relationships/image" Target="../media/image2.jpeg" /><Relationship Id="rId5" Type="http://schemas.openxmlformats.org/officeDocument/2006/relationships/image" Target="../media/image3.jpeg" /><Relationship Id="rId6" Type="http://schemas.openxmlformats.org/officeDocument/2006/relationships/image" Target="../media/image9.jpeg" /><Relationship Id="rId7" Type="http://schemas.openxmlformats.org/officeDocument/2006/relationships/image" Target="../media/image10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jpeg" /><Relationship Id="rId3" Type="http://schemas.openxmlformats.org/officeDocument/2006/relationships/image" Target="../media/image11.jpeg" /><Relationship Id="rId4" Type="http://schemas.openxmlformats.org/officeDocument/2006/relationships/image" Target="../media/image2.jpeg" /><Relationship Id="rId5" Type="http://schemas.openxmlformats.org/officeDocument/2006/relationships/image" Target="../media/image3.jpeg" /><Relationship Id="rId6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9663" y="1585341"/>
            <a:ext cx="7012685" cy="821817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88263" y="965840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SJVWER+Symbol"/>
                <a:cs typeface="SJVWER+Symbol"/>
              </a:rPr>
              <a:t>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17168" y="984646"/>
            <a:ext cx="7331447" cy="619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width of the column in the box or display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 row, type the value that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want, as in the figure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below.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2886399"/>
            <a:ext cx="7699910" cy="616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AutoFit</a:t>
            </a:r>
          </a:p>
          <a:p>
            <a:pPr marL="246887" marR="0">
              <a:lnSpc>
                <a:spcPts val="1435"/>
              </a:lnSpc>
              <a:spcBef>
                <a:spcPts val="8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be formatted column or row so sought largest cell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it, and work ,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 , follow these steps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9663" y="3641612"/>
            <a:ext cx="6084517" cy="810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19192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 height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determined 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size of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each column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row , including its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 is as in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54912" y="5520704"/>
            <a:ext cx="700070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Hint: 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receive half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text or the form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lines the inside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cell in this form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(#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9663" y="5711204"/>
            <a:ext cx="7752470" cy="809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# # # # ) This means : the existence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certain value or text , but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cell size does not allow her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appearance in full , and so is the expansion of the cell as previously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dividing line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between columns double pressure 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6663506"/>
            <a:ext cx="3649259" cy="616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Dealing with paper</a:t>
            </a:r>
          </a:p>
          <a:p>
            <a:pPr marL="0" marR="0">
              <a:lnSpc>
                <a:spcPts val="1435"/>
              </a:lnSpc>
              <a:spcBef>
                <a:spcPts val="82"/>
              </a:spcBef>
              <a:spcAft>
                <a:spcPct val="0"/>
              </a:spcAft>
            </a:pP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deal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worksheets several operations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7227320"/>
            <a:ext cx="1742604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SJVWER+Symbol"/>
                <a:cs typeface="SJVWER+Symbol"/>
              </a:rPr>
              <a:t></a:t>
            </a:r>
            <a:r>
              <a:rPr sz="1300" b="1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Insert Worksheet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59663" y="7432054"/>
            <a:ext cx="7658080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file consists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three worksheet can add or delete worksheets to Excel file and add 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bricks follow one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following : -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9663" y="8000507"/>
            <a:ext cx="6223200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First: -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pressing Right on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worksheet and then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shortcut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menu as the form and then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pop up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window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a worksheet.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11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5214620" y="1279270"/>
            <a:ext cx="1345564" cy="8540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87083" y="2414523"/>
            <a:ext cx="6616026" cy="7209916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663" y="972453"/>
            <a:ext cx="7463765" cy="619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Second: -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Home tab , in the Cells group , click the arrow next 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Insert, and then click Insert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 . As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 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2490611"/>
            <a:ext cx="7507431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Third: - To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 a new worksheet at the end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worksheets found quickly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click the Insert tab and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 bottom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screen . As in the figure below 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9663" y="4198878"/>
            <a:ext cx="4298336" cy="823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CIUAVS+Symbol"/>
                <a:cs typeface="CIUAV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  <a:r>
              <a:rPr sz="1300" b="1" u="sng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the paper</a:t>
            </a:r>
            <a:r>
              <a:rPr sz="1300" b="1" u="sng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</a:p>
          <a:p>
            <a:pPr marL="0" marR="0">
              <a:lnSpc>
                <a:spcPts val="1435"/>
              </a:lnSpc>
              <a:spcBef>
                <a:spcPts val="1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delete a worksheet,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 one of bricks following :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First: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74724" y="4781564"/>
            <a:ext cx="3808874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300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 work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 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300" spc="2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pressure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Right-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074724" y="5162564"/>
            <a:ext cx="5254177" cy="1189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300" spc="6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contains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piece</a:t>
            </a:r>
          </a:p>
          <a:p>
            <a:pPr marL="228549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small</a:t>
            </a:r>
            <a:r>
              <a:rPr sz="1300" spc="2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dialog</a:t>
            </a:r>
            <a:r>
              <a:rPr sz="13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</a:t>
            </a:r>
            <a:r>
              <a:rPr sz="1300" spc="2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warns</a:t>
            </a:r>
            <a:r>
              <a:rPr sz="1300" spc="2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</a:t>
            </a:r>
            <a:r>
              <a:rPr sz="13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  <a:r>
              <a:rPr sz="1300" spc="2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2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228549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</a:t>
            </a:r>
            <a:r>
              <a:rPr sz="13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1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deleted</a:t>
            </a:r>
            <a:r>
              <a:rPr sz="13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1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1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either</a:t>
            </a:r>
            <a:r>
              <a:rPr sz="1300" spc="1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confirm</a:t>
            </a:r>
            <a:r>
              <a:rPr sz="13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cancel</a:t>
            </a:r>
          </a:p>
          <a:p>
            <a:pPr marL="228549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deletion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process.</a:t>
            </a:r>
            <a:r>
              <a:rPr sz="13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should</a:t>
            </a:r>
            <a:r>
              <a:rPr sz="13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pay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attention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event</a:t>
            </a:r>
          </a:p>
          <a:p>
            <a:pPr marL="228549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become</a:t>
            </a:r>
            <a:r>
              <a:rPr sz="13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final and cannot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undone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Fig 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7250698"/>
            <a:ext cx="87578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Second: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7439674"/>
            <a:ext cx="7599196" cy="810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300" spc="8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 work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 want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delete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300" spc="8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Home</a:t>
            </a:r>
            <a:r>
              <a:rPr sz="13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group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arrow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next</a:t>
            </a:r>
            <a:r>
              <a:rPr sz="13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Sheet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228904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Fig 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12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00811" y="1166241"/>
            <a:ext cx="6902322" cy="879919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88263" y="779911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GHDNC+Symbol"/>
                <a:cs typeface="UGHDNC+Symbol"/>
              </a:rPr>
              <a:t>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58316" y="798265"/>
            <a:ext cx="82356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Rename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00811" y="983122"/>
            <a:ext cx="5511573" cy="620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rename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worksheets through 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following methods: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First: -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36040" y="1364375"/>
            <a:ext cx="508263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-click on the worksheet and choose Rename as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figure below.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00811" y="3072779"/>
            <a:ext cx="87426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Second: -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9663" y="3261755"/>
            <a:ext cx="7712395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8504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 sheet tab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 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rename, then type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name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worksheet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fits their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 as in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figure below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4883672"/>
            <a:ext cx="75539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Third: -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59663" y="5074172"/>
            <a:ext cx="7726056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8924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Home tab, in the Cells group, click the arrow next to the formats, then click Organize paper,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then click Rename.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the figure below.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59663" y="7545902"/>
            <a:ext cx="140113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Select All</a:t>
            </a:r>
            <a:r>
              <a:rPr sz="1300" b="1" u="sng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Sheets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9663" y="7732283"/>
            <a:ext cx="6236119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is used when we need to enter data into the stock all at one time , where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write the values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required to be introduced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all the paperwork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 for it '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following steps : -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88263" y="8301115"/>
            <a:ext cx="5740127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300" spc="8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Right- click on the worksheet and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All Sheets . As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Fig .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300" spc="8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also pressing the shift key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a click of the mouse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name of</a:t>
            </a:r>
          </a:p>
          <a:p>
            <a:pPr marL="228904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first sheet and then the last 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8871091"/>
            <a:ext cx="461991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3.</a:t>
            </a:r>
            <a:r>
              <a:rPr sz="1300" spc="8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 using ctrl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a click on the name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each paper 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13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441959" y="774445"/>
            <a:ext cx="495300" cy="2000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59663" y="1464691"/>
            <a:ext cx="6481826" cy="7136129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78712" y="827673"/>
            <a:ext cx="68188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Hint: -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838323" y="827673"/>
            <a:ext cx="474720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cancel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 to select all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sheets 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workbook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 ,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9663" y="1018173"/>
            <a:ext cx="7707796" cy="6191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any</a:t>
            </a:r>
            <a:r>
              <a:rPr sz="13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sheet unspecified . Clicking or right-click a sheet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 specific . And click ungroup securities</a:t>
            </a:r>
          </a:p>
          <a:p>
            <a:pPr marL="0" marR="0">
              <a:lnSpc>
                <a:spcPts val="1435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list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below in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 Almokhtsrh.kma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9663" y="3300927"/>
            <a:ext cx="7608361" cy="805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860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sz="1300" b="1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Command ( the transfer paper </a:t>
            </a:r>
            <a:r>
              <a:rPr sz="1300" b="1" u="sng" spc="1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b="1" u="sng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copied ) :</a:t>
            </a:r>
            <a:r>
              <a:rPr sz="1300" b="1" u="sng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  <a:p>
            <a:pPr marL="0" marR="0">
              <a:lnSpc>
                <a:spcPts val="1435"/>
              </a:lnSpc>
              <a:spcBef>
                <a:spcPts val="69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 we can move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copy</a:t>
            </a:r>
            <a:r>
              <a:rPr sz="13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worksheet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new workbook without deleting the original and that's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 we need their data to be absolute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 the followers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the following steps :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4819664"/>
            <a:ext cx="73710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First: -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4892" y="5005592"/>
            <a:ext cx="664871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 click on the worksheet and choose Move or Copy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window appears as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shown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14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59663" y="971295"/>
            <a:ext cx="3606165" cy="18288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59663" y="1342770"/>
            <a:ext cx="7012685" cy="849566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663" y="786525"/>
            <a:ext cx="901697" cy="809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Second: -</a:t>
            </a:r>
          </a:p>
          <a:p>
            <a:pPr marL="0" marR="0">
              <a:lnSpc>
                <a:spcPts val="1435"/>
              </a:lnSpc>
              <a:spcBef>
                <a:spcPts val="155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Third: -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940428" y="972453"/>
            <a:ext cx="25664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 choose from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other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papers 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9663" y="1541160"/>
            <a:ext cx="545052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formats , then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Organize paper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and then click Rename. As 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 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243888" y="3630945"/>
            <a:ext cx="298534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dialog box as shown in Figure below.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6861626"/>
            <a:ext cx="2817397" cy="43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2.</a:t>
            </a:r>
            <a:r>
              <a:rPr sz="1300" b="1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Command (the color of the tab)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59663" y="7048007"/>
            <a:ext cx="7810977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Through which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change the color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worksheet tab is done to one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following ways: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  <a:p>
            <a:pPr marL="1356613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-click the sheet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 click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 tab. Click the color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want, and then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OK.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shown in the figure below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587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051547" y="10241313"/>
            <a:ext cx="3810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15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179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2019-11-06T06:59:56Z</dcterms:modified>
</cp:coreProperties>
</file>